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55A3C2-BC9E-4338-978E-F8CBEBB23648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DB19BC-B41C-4EA2-9BAE-1B2D68020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C9F5-6F6D-4256-89F1-7C39B9A45093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590A-9F23-4B9A-9A1A-FEDEFAE15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A659-97E1-4C47-B5A1-C749F6AD13A6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0FCB-1242-4245-8CDF-2686678CE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4FBD6-B54D-40BE-BEB6-8F69281EFECA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D5E-C7AC-447B-A34B-6533DF2D6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04D21-4969-4585-80D5-959921B04EDD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8E1D-1F9B-4F8F-B386-01968AF74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3447-3600-4913-B779-0688C967A80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0D23-E9DB-41AB-8B28-0DD58487C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6C29-ECB5-47C5-9268-A53DFD08D380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FD4B-64DC-47E1-B325-15C60D39A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22DF1-19CF-4F91-88B6-7983766F1584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7F2C3-FC18-442F-8D7D-3D347825B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9522-B346-4A60-B800-42B18808DF48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093C-5391-467C-9C53-064A461DE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6E8E-4230-49A9-83DD-E732BF6E8A9B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B57D9-9013-4498-815A-773A5760F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16CC5-BA78-48C4-8C40-70FF2AAB52FC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1653-4A12-4BEB-A057-AEA28CC91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170E-A809-4FDF-A4B2-002F4AAEF36F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C0D24-F4F5-469C-9E33-25267A5EA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53CE4F-2DD3-48CD-8202-6F1CFFF9CEC0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F163C7-F314-4754-BFB7-65A29A63A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6" r:id="rId2"/>
    <p:sldLayoutId id="2147483745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6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6"/>
          <p:cNvSpPr txBox="1">
            <a:spLocks noChangeArrowheads="1"/>
          </p:cNvSpPr>
          <p:nvPr/>
        </p:nvSpPr>
        <p:spPr bwMode="auto">
          <a:xfrm>
            <a:off x="900113" y="2205038"/>
            <a:ext cx="71278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bg1"/>
                </a:solidFill>
                <a:latin typeface="Constantia" pitchFamily="18" charset="0"/>
              </a:rPr>
              <a:t>Мастер </a:t>
            </a:r>
            <a:r>
              <a:rPr lang="ru-RU" sz="4000" b="1">
                <a:solidFill>
                  <a:schemeClr val="bg1"/>
                </a:solidFill>
              </a:rPr>
              <a:t>- </a:t>
            </a:r>
            <a:r>
              <a:rPr lang="ru-RU" sz="4000" b="1">
                <a:solidFill>
                  <a:schemeClr val="bg1"/>
                </a:solidFill>
                <a:latin typeface="Constantia" pitchFamily="18" charset="0"/>
              </a:rPr>
              <a:t>класс</a:t>
            </a:r>
          </a:p>
          <a:p>
            <a:pPr algn="ctr"/>
            <a:endParaRPr lang="ru-RU" sz="4000" b="1">
              <a:solidFill>
                <a:srgbClr val="FFFF00"/>
              </a:solidFill>
              <a:latin typeface="Constantia" pitchFamily="18" charset="0"/>
            </a:endParaRPr>
          </a:p>
          <a:p>
            <a:pPr algn="ctr"/>
            <a:r>
              <a:rPr lang="ru-RU" sz="4000" b="1" i="1">
                <a:solidFill>
                  <a:schemeClr val="bg1"/>
                </a:solidFill>
                <a:latin typeface="Arial Black" pitchFamily="34" charset="0"/>
              </a:rPr>
              <a:t>Делу время!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pPr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700" b="1" dirty="0">
                <a:latin typeface="Times New Roman"/>
                <a:ea typeface="Calibri"/>
                <a:cs typeface="Times New Roman"/>
              </a:rPr>
              <a:t>Почему в разных точках земного шара часы показывают разное время</a:t>
            </a:r>
            <a:r>
              <a:rPr lang="ru-RU" sz="2700" b="1" dirty="0" smtClean="0">
                <a:latin typeface="Times New Roman"/>
                <a:ea typeface="Calibri"/>
                <a:cs typeface="Times New Roman"/>
              </a:rPr>
              <a:t>?</a:t>
            </a:r>
            <a:br>
              <a:rPr lang="ru-RU" sz="27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7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В разных точках земного шара часы показывают разное время. Так как в сутках 24 часа, то поверхность Земли разделена на 24 часовых пояса с разницей между ними в 1 час. Например, разница между поясным временем Владивостока и Москвы 9 часов. И если самолет сможет пройти расстояние между Владивостоком и Москвой за это время, то он прибудет в Москву в час своего вылета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из Владивостока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 </a:t>
            </a:r>
            <a:endParaRPr lang="ru-RU" sz="40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Где можно узнать точное время</a:t>
            </a:r>
            <a:r>
              <a:rPr lang="ru-RU" sz="3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?</a:t>
            </a:r>
            <a:br>
              <a:rPr lang="ru-RU" sz="3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1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Проверить точность часов можно с помощью сигналов точного времени, которые передаются  по радио.  </a:t>
            </a:r>
            <a:r>
              <a:rPr lang="ru-RU" sz="3100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Интернете на сайте </a:t>
            </a:r>
            <a:r>
              <a:rPr lang="ru-RU" sz="3100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Главного метрологического центра Государственной службы времени, частоты и определения параметров вращения Земли (ГСВЧ) можно узнать время с точностью до миллисекунды.   </a:t>
            </a:r>
            <a:r>
              <a:rPr lang="ru-RU" sz="31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 миллисекунда равна одной тысячной доле секунды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0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088" y="1125538"/>
          <a:ext cx="7561262" cy="4368800"/>
        </p:xfrm>
        <a:graphic>
          <a:graphicData uri="http://schemas.openxmlformats.org/drawingml/2006/table">
            <a:tbl>
              <a:tblPr/>
              <a:tblGrid>
                <a:gridCol w="1223962"/>
                <a:gridCol w="4465638"/>
                <a:gridCol w="1871662"/>
              </a:tblGrid>
              <a:tr h="466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такое время?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Зачем?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Зачем нужно знать время?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Какие?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 существуют единицы времени?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Сколько?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Сколько дней в году? Сколько часов в сутках? Сколько минут в часе? Сколько секунд в часе?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человек измеряет время?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в разных точках земного шара часы показывают разное время?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Где?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можно узнать точное время?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38362"/>
            <a:ext cx="7931224" cy="615553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1440" rIns="91440" bIns="45720" anchor="ctr"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alt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таблицей по вопросам: +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знали раньше,</a:t>
            </a:r>
            <a:r>
              <a:rPr lang="ru-RU" alt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- 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новая информация</a:t>
            </a:r>
            <a:endParaRPr lang="ru-RU" altLang="ru-RU" sz="1600" dirty="0" smtClean="0"/>
          </a:p>
          <a:p>
            <a:pPr eaLnBrk="0" hangingPunct="0">
              <a:defRPr/>
            </a:pP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Пословицы про время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</a:t>
            </a:r>
            <a:r>
              <a:rPr lang="ru-RU" i="1" dirty="0" smtClean="0"/>
              <a:t>Знай </a:t>
            </a:r>
            <a:r>
              <a:rPr lang="ru-RU" i="1" dirty="0"/>
              <a:t>минутам цену, а секундам счет.</a:t>
            </a:r>
            <a:br>
              <a:rPr lang="ru-RU" i="1" dirty="0"/>
            </a:br>
            <a:r>
              <a:rPr lang="ru-RU" i="1" dirty="0" smtClean="0"/>
              <a:t>2.Упустишь </a:t>
            </a:r>
            <a:r>
              <a:rPr lang="ru-RU" i="1" dirty="0"/>
              <a:t>минуту – потеряешь час</a:t>
            </a:r>
            <a:br>
              <a:rPr lang="ru-RU" i="1" dirty="0"/>
            </a:br>
            <a:r>
              <a:rPr lang="ru-RU" i="1" dirty="0" smtClean="0"/>
              <a:t>3.Век </a:t>
            </a:r>
            <a:r>
              <a:rPr lang="ru-RU" i="1" dirty="0"/>
              <a:t>долог, да час дорог.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305800" cy="50006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Цели </a:t>
            </a:r>
            <a:br>
              <a:rPr lang="ru-RU" sz="2800" b="1" dirty="0" smtClean="0"/>
            </a:br>
            <a:r>
              <a:rPr lang="ru-RU" sz="2800" b="1" dirty="0" smtClean="0"/>
              <a:t>Дидактическая</a:t>
            </a:r>
            <a:r>
              <a:rPr lang="ru-RU" sz="2800" dirty="0" smtClean="0"/>
              <a:t>: создание условий для осознания и  осмысления нового материала в соответствии с индивидуальными особенностями учащихся </a:t>
            </a:r>
            <a:br>
              <a:rPr lang="ru-RU" sz="2800" dirty="0" smtClean="0"/>
            </a:br>
            <a:r>
              <a:rPr lang="ru-RU" sz="2800" b="1" dirty="0" smtClean="0"/>
              <a:t>Образовательная</a:t>
            </a:r>
            <a:r>
              <a:rPr lang="ru-RU" sz="2800" dirty="0" smtClean="0"/>
              <a:t>: систематизация знаний учащихся о единицах времени</a:t>
            </a:r>
            <a:br>
              <a:rPr lang="ru-RU" sz="2800" dirty="0" smtClean="0"/>
            </a:br>
            <a:r>
              <a:rPr lang="ru-RU" sz="2800" b="1" dirty="0" smtClean="0"/>
              <a:t>Развивающие: </a:t>
            </a:r>
            <a:r>
              <a:rPr lang="ru-RU" sz="2800" dirty="0" smtClean="0"/>
              <a:t>развитие коммуникативных навыков, умений работать с текстом, анализировать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Воспитательная: </a:t>
            </a:r>
            <a:r>
              <a:rPr lang="ru-RU" sz="2800" dirty="0" smtClean="0"/>
              <a:t>воспитывать умение работать в парах </a:t>
            </a:r>
            <a:br>
              <a:rPr lang="ru-RU" sz="2800" dirty="0" smtClean="0"/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212975" cy="1109662"/>
          </a:xfrm>
        </p:spPr>
        <p:txBody>
          <a:bodyPr/>
          <a:lstStyle/>
          <a:p>
            <a:pPr algn="ctr"/>
            <a:r>
              <a:rPr lang="ru-RU" smtClean="0"/>
              <a:t>Загадка</a:t>
            </a:r>
          </a:p>
        </p:txBody>
      </p:sp>
      <p:sp>
        <p:nvSpPr>
          <p:cNvPr id="16386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r>
              <a:rPr lang="ru-RU" sz="2400" b="1" i="1" smtClean="0"/>
              <a:t>Без ног и без крыльев оно, </a:t>
            </a:r>
          </a:p>
          <a:p>
            <a:r>
              <a:rPr lang="ru-RU" sz="2400" b="1" i="1" smtClean="0"/>
              <a:t>Быстро летит, не догонишь его.</a:t>
            </a:r>
          </a:p>
        </p:txBody>
      </p:sp>
      <p:pic>
        <p:nvPicPr>
          <p:cNvPr id="16387" name="Рисунок 4" descr="K:\Новая папка\время2\470dd2f2437c51d093d7f932b99[1].jpg"/>
          <p:cNvPicPr>
            <a:picLocks noGrp="1"/>
          </p:cNvPicPr>
          <p:nvPr>
            <p:ph type="pic" idx="1"/>
          </p:nvPr>
        </p:nvPicPr>
        <p:blipFill>
          <a:blip r:embed="rId2"/>
          <a:srcRect l="5093" r="5093"/>
          <a:stretch>
            <a:fillRect/>
          </a:stretch>
        </p:blipFill>
        <p:spPr>
          <a:xfrm rot="420000">
            <a:off x="3802063" y="1233488"/>
            <a:ext cx="4511675" cy="4418012"/>
          </a:xfrm>
          <a:noFill/>
          <a:ln w="9525">
            <a:noFill/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7200" i="1" dirty="0"/>
              <a:t>Век, год, месяц, неделя, сутки, час, минута, секунда.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0006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 Что такое время?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/>
              <a:t>Время - это продолжительность какого-либо действия или существования чего-либо.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Зачем нужно знать время</a:t>
            </a:r>
            <a:r>
              <a:rPr lang="ru-RU" b="1" dirty="0" smtClean="0"/>
              <a:t>?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Чтобы не опоздать на занятия в школу или на работу, пользоваться различным транспортом и системами связи, необходимо уметь измерять время.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8647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/>
              <a:t>Какими единицами измеряют время?</a:t>
            </a:r>
            <a:r>
              <a:rPr lang="ru-RU" sz="3600" dirty="0"/>
              <a:t> Для измерения времени человек использует такие единицы,  как  тысячелетие, век, год, месяц, неделя, сутки, час, минута, секунда.  Устаревшие и редкие единицы измерения: терция – одна шестидесятая часть секунды; олимпиада - единица времени Древней Греции, состоявшая из 4 лет, между двумя олимпийскими играми; квартал – 3 месяца; декада – 10 дней.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2149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/>
              <a:t>Сколько дней в году? Сколько часов в сутках?</a:t>
            </a:r>
            <a:r>
              <a:rPr lang="ru-RU" sz="2400" dirty="0"/>
              <a:t> 1 тысячелетие (</a:t>
            </a:r>
            <a:r>
              <a:rPr lang="ru-RU" sz="2400" dirty="0" err="1"/>
              <a:t>милленниум</a:t>
            </a:r>
            <a:r>
              <a:rPr lang="ru-RU" sz="2400" dirty="0"/>
              <a:t>)  равно 1000 годам.  Первое тысячелетие нашей эры закончилось 31 декабря 1000 года. 1столетие (век) равно100 годам. 1 января 2001 года начался </a:t>
            </a:r>
            <a:r>
              <a:rPr lang="en-US" sz="2400" dirty="0"/>
              <a:t>XXI</a:t>
            </a:r>
            <a:r>
              <a:rPr lang="ru-RU" sz="2400" dirty="0"/>
              <a:t>  век.   1 год состоит из 12 месяцев, 1 месяц -  из 4 недель, 1 неделя длится 7 суток, в 1 сутках – 24 часа. В 1 часе – 60 минут, в 1 минуте – 60 секунд. За 1 секунду Земля проходит  по орбите вокруг Солнца  29 785,9 м. Полный оборот вокруг Солнца Земля делает за 365 суток 5 часов 48 минут и 46 секунд.  Но так как принято считать, что в сутках 24 часа, то в результате получается, что в году 365 1/4 дней. Для удобства календарь устроен таким образом, что </a:t>
            </a:r>
            <a:r>
              <a:rPr lang="ru-RU" sz="2400" b="1" dirty="0"/>
              <a:t>из каждых четырех лет</a:t>
            </a:r>
            <a:r>
              <a:rPr lang="ru-RU" sz="2400" dirty="0"/>
              <a:t>, один год называется </a:t>
            </a:r>
            <a:r>
              <a:rPr lang="ru-RU" sz="2400" b="1" dirty="0"/>
              <a:t>високосным</a:t>
            </a:r>
            <a:r>
              <a:rPr lang="ru-RU" sz="2400" dirty="0"/>
              <a:t> и состоит из 366 дней, а три других — из 365 дней.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pPr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 определяют время?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Определяют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текущее время  по часам. </a:t>
            </a:r>
            <a:r>
              <a:rPr lang="ru-RU" sz="2800" i="1" dirty="0">
                <a:latin typeface="Arial"/>
                <a:ea typeface="Calibri"/>
                <a:cs typeface="Times New Roman"/>
              </a:rPr>
              <a:t> 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Существует две системы указания времени суток. В так называемой французской системе считается, что сутки напрямую делятся на 24 часа.  В английской системе первую половину суток (ночь, утро) обозначают AM, вторую (день, вечер) — PM от лат. </a:t>
            </a:r>
            <a:r>
              <a:rPr lang="la-Latn" sz="2800" i="1" dirty="0">
                <a:latin typeface="Times New Roman"/>
                <a:ea typeface="Calibri"/>
                <a:cs typeface="Times New Roman"/>
              </a:rPr>
              <a:t>Ante Meridiem/Post Meridiem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(до полудня/после полудня). За начало отсчёта времени принята полночь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</a:t>
            </a:r>
            <a:endParaRPr lang="ru-RU" sz="24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69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Constantia</vt:lpstr>
      <vt:lpstr>Arial</vt:lpstr>
      <vt:lpstr>Calibri</vt:lpstr>
      <vt:lpstr>Wingdings 2</vt:lpstr>
      <vt:lpstr>Arial Black</vt:lpstr>
      <vt:lpstr>Times New Roman</vt:lpstr>
      <vt:lpstr>Поток</vt:lpstr>
      <vt:lpstr>Поток</vt:lpstr>
      <vt:lpstr>Поток</vt:lpstr>
      <vt:lpstr>Поток</vt:lpstr>
      <vt:lpstr>Слайд 1</vt:lpstr>
      <vt:lpstr>Слайд 2</vt:lpstr>
      <vt:lpstr>Загадка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</dc:title>
  <dc:creator>школа</dc:creator>
  <cp:lastModifiedBy>1</cp:lastModifiedBy>
  <cp:revision>17</cp:revision>
  <dcterms:created xsi:type="dcterms:W3CDTF">2007-12-31T21:03:40Z</dcterms:created>
  <dcterms:modified xsi:type="dcterms:W3CDTF">2015-03-18T09:42:19Z</dcterms:modified>
</cp:coreProperties>
</file>